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9D76E-ABA4-495A-B8EB-D22C439ECB59}" type="datetimeFigureOut">
              <a:rPr lang="tr-TR" smtClean="0"/>
              <a:t>6.02.2018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F9F3A-5AEF-432D-B124-3CFD04806D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3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B1F1-5BF6-438E-A0AB-D5ED5A1EEEF3}" type="datetime1">
              <a:rPr lang="tr-TR" smtClean="0"/>
              <a:t>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443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11B7-8305-4BDA-943A-22C9E4408BF9}" type="datetime1">
              <a:rPr lang="tr-TR" smtClean="0"/>
              <a:t>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25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281659"/>
            <a:ext cx="1971675" cy="489530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81659"/>
            <a:ext cx="5800725" cy="489530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842FE-F0E3-4A81-8F47-A2E348E9B3D8}" type="datetime1">
              <a:rPr lang="tr-TR" smtClean="0"/>
              <a:t>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9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FBBD3-29C6-4B05-9F45-515B0397C214}" type="datetime1">
              <a:rPr lang="tr-TR" smtClean="0"/>
              <a:t>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37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3C80-B772-495E-A4A7-6BCB775D47E7}" type="datetime1">
              <a:rPr lang="tr-TR" smtClean="0"/>
              <a:t>6.02.2018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71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432701"/>
            <a:ext cx="3886200" cy="374426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432701"/>
            <a:ext cx="3886200" cy="3744262"/>
          </a:xfrm>
        </p:spPr>
        <p:txBody>
          <a:bodyPr/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499FC-ABA0-4E0F-86B2-25ED5F9B4D93}" type="datetime1">
              <a:rPr lang="tr-TR" smtClean="0"/>
              <a:t>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65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09272"/>
            <a:ext cx="7886700" cy="113556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7987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200399"/>
            <a:ext cx="3868340" cy="2989263"/>
          </a:xfrm>
        </p:spPr>
        <p:txBody>
          <a:bodyPr/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229314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200399"/>
            <a:ext cx="3887391" cy="2989264"/>
          </a:xfrm>
        </p:spPr>
        <p:txBody>
          <a:bodyPr/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3381-37E3-44F5-AB72-EA0B2FD7839A}" type="datetime1">
              <a:rPr lang="tr-TR" smtClean="0"/>
              <a:t>6.02.2018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07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2292-130C-43E9-9154-B71AE6725C53}" type="datetime1">
              <a:rPr lang="tr-TR" smtClean="0"/>
              <a:t>6.02.2018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068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40C53-ADDB-4159-A167-1987C011D7B6}" type="datetime1">
              <a:rPr lang="tr-TR" smtClean="0"/>
              <a:t>6.02.2018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863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16766"/>
            <a:ext cx="2949178" cy="137909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6766"/>
            <a:ext cx="4629150" cy="4744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95862"/>
            <a:ext cx="2949178" cy="33731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FA2-ECA7-440F-A676-63CE5B6A58A2}" type="datetime1">
              <a:rPr lang="tr-TR" smtClean="0"/>
              <a:t>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973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86787"/>
            <a:ext cx="2949178" cy="136035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86787"/>
            <a:ext cx="4629150" cy="477426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58386"/>
            <a:ext cx="2949178" cy="34106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CAF7-A1D1-49D7-87EF-32341C3DCFDF}" type="datetime1">
              <a:rPr lang="tr-TR" smtClean="0"/>
              <a:t>6.02.2018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13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0713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555823"/>
            <a:ext cx="7886700" cy="3621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3C96-FCA3-4BF7-BD2E-A703D0340584}" type="datetime1">
              <a:rPr lang="tr-TR" smtClean="0"/>
              <a:t>6.02.2018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416A-3231-4BD2-8AE5-4856048DB174}" type="slidenum">
              <a:rPr lang="tr-TR" smtClean="0"/>
              <a:pPr/>
              <a:t>‹#›</a:t>
            </a:fld>
            <a:r>
              <a:rPr lang="tr-TR" smtClean="0"/>
              <a:t>6.02.2018</a:t>
            </a:r>
            <a:endParaRPr lang="tr-TR" dirty="0"/>
          </a:p>
        </p:txBody>
      </p:sp>
      <p:pic>
        <p:nvPicPr>
          <p:cNvPr id="9" name="Resim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963" y="58712"/>
            <a:ext cx="1572641" cy="104842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576" y="118490"/>
            <a:ext cx="1600050" cy="98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2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3937-CCF3-4EFC-9F2F-D181E051A809}" type="datetime1">
              <a:rPr lang="tr-TR" smtClean="0"/>
              <a:t>6.02.2018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F527D-F11A-459E-85DF-A0BDCDE977A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619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alpborcek@gmail.com</dc:creator>
  <cp:lastModifiedBy>alpborcek@gmail.com</cp:lastModifiedBy>
  <cp:revision>4</cp:revision>
  <dcterms:created xsi:type="dcterms:W3CDTF">2018-02-06T07:09:31Z</dcterms:created>
  <dcterms:modified xsi:type="dcterms:W3CDTF">2018-02-06T07:20:04Z</dcterms:modified>
</cp:coreProperties>
</file>